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83" r:id="rId6"/>
    <p:sldId id="285" r:id="rId7"/>
    <p:sldId id="284" r:id="rId8"/>
    <p:sldId id="286" r:id="rId9"/>
    <p:sldId id="293" r:id="rId10"/>
    <p:sldId id="287" r:id="rId11"/>
    <p:sldId id="288" r:id="rId12"/>
    <p:sldId id="289" r:id="rId13"/>
    <p:sldId id="290" r:id="rId14"/>
    <p:sldId id="258" r:id="rId15"/>
    <p:sldId id="259" r:id="rId16"/>
    <p:sldId id="281" r:id="rId17"/>
    <p:sldId id="292" r:id="rId18"/>
    <p:sldId id="260" r:id="rId19"/>
    <p:sldId id="294" r:id="rId20"/>
    <p:sldId id="261" r:id="rId21"/>
    <p:sldId id="262" r:id="rId22"/>
    <p:sldId id="279" r:id="rId23"/>
    <p:sldId id="291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80" r:id="rId32"/>
    <p:sldId id="272" r:id="rId33"/>
    <p:sldId id="273" r:id="rId34"/>
    <p:sldId id="274" r:id="rId35"/>
    <p:sldId id="276" r:id="rId36"/>
    <p:sldId id="277" r:id="rId37"/>
    <p:sldId id="278" r:id="rId38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D2CA-662D-4100-A8D0-2EA4FC74D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4B36-0160-4F50-AF9B-4B79BD957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0DDD-3B80-46CA-8AF6-0301342B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0829-28E8-4815-BF2F-3B350FBF1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57F9B-A67B-46C4-9FF7-76A03F628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BF53-FE8F-4A15-9253-3A74C1C33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E5A9A-1DBA-4083-B13B-9D7D616C2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A88A-E2F1-41E7-A31D-FC08A65BF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E4FF-25AC-4EFA-9CEC-25BDE0B43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451A7-CB85-4E19-B663-1E5AF6F9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4538-AAE0-4066-9151-29ACAC3C4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75781D-020E-4306-A826-165795949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9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1050" y="2420938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vi-VN" sz="2400">
              <a:latin typeface=".VnAristote" pitchFamily="34" charset="0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7343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 </a:t>
            </a:r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tài: Bé biết gì về một số loại rau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48038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2438400" y="1371600"/>
            <a:ext cx="3657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 tuổi: Mẫu giáo nhỡ  (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2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029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Lê Thị Kim Hiên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jan mu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70560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ong_t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uop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0" t="21378" r="47011"/>
          <a:stretch>
            <a:fillRect/>
          </a:stretch>
        </p:blipFill>
        <p:spPr bwMode="auto">
          <a:xfrm>
            <a:off x="2438400" y="0"/>
            <a:ext cx="3962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-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0" t="51068" r="47011"/>
          <a:stretch>
            <a:fillRect/>
          </a:stretch>
        </p:blipFill>
        <p:spPr bwMode="auto">
          <a:xfrm>
            <a:off x="762000" y="12954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Untitled-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0" t="21378" r="47011" b="47772"/>
          <a:stretch>
            <a:fillRect/>
          </a:stretch>
        </p:blipFill>
        <p:spPr bwMode="auto">
          <a:xfrm>
            <a:off x="4800600" y="1371600"/>
            <a:ext cx="28956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400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1963480345_ca_chua__301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hu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34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Ca_c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426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a chua bo 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971550" y="-242888"/>
            <a:ext cx="6915150" cy="13668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hai loại rau: cà rốt và cà chua</a:t>
            </a:r>
          </a:p>
        </p:txBody>
      </p:sp>
      <p:pic>
        <p:nvPicPr>
          <p:cNvPr id="5130" name="Picture 10" descr="Untitled-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0" t="21378" r="47011"/>
          <a:stretch>
            <a:fillRect/>
          </a:stretch>
        </p:blipFill>
        <p:spPr bwMode="auto">
          <a:xfrm>
            <a:off x="838200" y="685800"/>
            <a:ext cx="3048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1963480345_ca_chua__301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57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3.Thái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Chuẩnbị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 dùng của cô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vi-V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PPT 1 số loại rau củ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thân,rễ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 dùng của trẻ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ỗi trẻ một loại rau ( củ , quả)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abbage_bap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titled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304800" y="1371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f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4495800" y="14478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abbage_bap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7772400" cy="2178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Một số loại rau mà bé biết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09rau-m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80831052559-352-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100113091217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08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khoai-tay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200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ai th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8113"/>
            <a:ext cx="8915400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1.Ổn </a:t>
            </a:r>
            <a:r>
              <a:rPr lang="vi-VN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 tổ chức: 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cùng trẻ hát bài “ Bắp cải xanh ”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Trò chuyện về bài hát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Phương pháp, hình thức tổ chức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 trò chơi “ Thu hoạch”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Yêu cầu: Trẻ phân nhóm phân loại các loại rau, củ, quả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Khu vườn đã đến ngày thu hoạch các co chia ra 3 nhóm đi thu hoạch nhé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 1: rau ăn củ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 2: Rau ăn lá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 3: rau ăn quả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chơi và về cùng kiểm tra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+Rau ăn lá:</a:t>
            </a:r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cô đưa loại nào cháu gọi đúng tên loại đó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Theo con loại rau ăn lá phần nào ăn được phần nào bỏ?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Bạn nào có thể kể một vài món được chế từ rau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Bạn nào giúp cô lựa ra rau ăn sống và rau ăn chín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Con còn biết rau nào vừa ăn sống vừa ăn chín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 cả loại rau ăn lá có nhiều loại nhưng đều có phần rễ, thân lá, khi ăn mình chỉ ăn phần lá.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+Rau ăn củ:</a:t>
            </a:r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Cháu lên lấy, các bạn nói tên, đặc </a:t>
            </a:r>
            <a:r>
              <a:rPr lang="vi-VN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So sánh củ su hào - cà rốt có gì giống nhau và khác nhau?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Loại rau này có nhiều hình dạng, củ dài, tròn nhưng có đặc điểm chung là có lá ở trên, củ ở dưới, mình thì ăn phần củ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+Rau ăn quả: 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Bâu giờ mình kiểm tra xem đây có phải là rau ăn quả không?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Cô đưa quả trẻ gọi tên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Con biết loại quả nào ăn sống, ăn chín</a:t>
            </a:r>
            <a:r>
              <a:rPr lang="vi-VN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Bí mướp giống và khác nhau ở điểm nào</a:t>
            </a:r>
            <a:r>
              <a:rPr lang="vi-VN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Vì sao mình gọi là loại rau ăn quả</a:t>
            </a:r>
            <a:r>
              <a:rPr lang="vi-VN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Trong tất cả loại rau này con thích ăn loại rau nào nhất? Vì sao?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112010150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3"/>
          <p:cNvSpPr>
            <a:spLocks noChangeArrowheads="1" noChangeShapeType="1" noTextEdit="1"/>
          </p:cNvSpPr>
          <p:nvPr/>
        </p:nvSpPr>
        <p:spPr bwMode="auto">
          <a:xfrm>
            <a:off x="381000" y="1371600"/>
            <a:ext cx="74676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món ăn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4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5029200"/>
            <a:ext cx="18176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7145338" y="3429000"/>
          <a:ext cx="19986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3429000"/>
                        <a:ext cx="1998662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0" y="0"/>
          <a:ext cx="142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34400" y="0"/>
            <a:ext cx="60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658100" y="-495300"/>
            <a:ext cx="60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2590800" y="5562600"/>
            <a:ext cx="3657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 cải bó xôi</a:t>
            </a:r>
          </a:p>
        </p:txBody>
      </p:sp>
      <p:pic>
        <p:nvPicPr>
          <p:cNvPr id="29699" name="Picture 5" descr="rau xa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uop huong xao 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609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905000" y="5410200"/>
            <a:ext cx="50768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Mướp hương nhồi thịt</a:t>
            </a:r>
            <a:endParaRPr lang="en-US" sz="3600" b="1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3657600" y="586740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 xào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ua nau r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92175"/>
            <a:ext cx="66294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514600" y="5638800"/>
            <a:ext cx="39147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Mùng tơi nấu cua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au muong nau ng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4770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828800" y="5334000"/>
            <a:ext cx="5562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 muống nấu ngao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i c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1628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590800" y="5715000"/>
            <a:ext cx="411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Cải cúc nấu thịt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*Trò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chơi: Bé chọn đúng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cầu: Chon đúng phần sử dụng được của các loại rau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Cô có rất nhiều loại rau nhưng không biết ăn phần nào, bỏ phần nào, các con hãy giúp cô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Cô cho trẻ chơi theo nhóm, chon phần bỏ đi bỏ vào rổ chỉ để lại phần ăn được bày lên bảng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Mắt ai tinh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cầu: Trẻ nhận ra các loại rau không cùng nhóm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Các con hãy gạch bỏ loại nào không cùng nhóm với các loại rau thi xem trong tranh có tất cả bao nhiêu loại rau ghi chữ số tương ứng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VD: cà rốt - su hào - củ dền - hoa hồng ( bỏ hoa)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cam (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Tròchơi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tiệc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ai%20n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u hà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92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ắp cả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vuon ca 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95&quot;/&gt;&lt;/object&gt;&lt;object type=&quot;3&quot; unique_id=&quot;10006&quot;&gt;&lt;property id=&quot;20148&quot; value=&quot;5&quot;/&gt;&lt;property id=&quot;20300&quot; value=&quot;Slide 3&quot;/&gt;&lt;property id=&quot;20307&quot; value=&quot;296&quot;/&gt;&lt;/object&gt;&lt;object type=&quot;3&quot; unique_id=&quot;10007&quot;&gt;&lt;property id=&quot;20148&quot; value=&quot;5&quot;/&gt;&lt;property id=&quot;20300&quot; value=&quot;Slide 4&quot;/&gt;&lt;property id=&quot;20307&quot; value=&quot;297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84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93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object type=&quot;3&quot; unique_id=&quot;10015&quot;&gt;&lt;property id=&quot;20148&quot; value=&quot;5&quot;/&gt;&lt;property id=&quot;20300&quot; value=&quot;Slide 12&quot;/&gt;&lt;property id=&quot;20307&quot; value=&quot;289&quot;/&gt;&lt;/object&gt;&lt;object type=&quot;3&quot; unique_id=&quot;10016&quot;&gt;&lt;property id=&quot;20148&quot; value=&quot;5&quot;/&gt;&lt;property id=&quot;20300&quot; value=&quot;Slide 13&quot;/&gt;&lt;property id=&quot;20307&quot; value=&quot;290&quot;/&gt;&lt;/object&gt;&lt;object type=&quot;3&quot; unique_id=&quot;10017&quot;&gt;&lt;property id=&quot;20148&quot; value=&quot;5&quot;/&gt;&lt;property id=&quot;20300&quot; value=&quot;Slide 14&quot;/&gt;&lt;property id=&quot;20307&quot; value=&quot;258&quot;/&gt;&lt;/object&gt;&lt;object type=&quot;3&quot; unique_id=&quot;10018&quot;&gt;&lt;property id=&quot;20148&quot; value=&quot;5&quot;/&gt;&lt;property id=&quot;20300&quot; value=&quot;Slide 15&quot;/&gt;&lt;property id=&quot;20307&quot; value=&quot;259&quot;/&gt;&lt;/object&gt;&lt;object type=&quot;3&quot; unique_id=&quot;10019&quot;&gt;&lt;property id=&quot;20148&quot; value=&quot;5&quot;/&gt;&lt;property id=&quot;20300&quot; value=&quot;Slide 16&quot;/&gt;&lt;property id=&quot;20307&quot; value=&quot;281&quot;/&gt;&lt;/object&gt;&lt;object type=&quot;3&quot; unique_id=&quot;10020&quot;&gt;&lt;property id=&quot;20148&quot; value=&quot;5&quot;/&gt;&lt;property id=&quot;20300&quot; value=&quot;Slide 17&quot;/&gt;&lt;property id=&quot;20307&quot; value=&quot;292&quot;/&gt;&lt;/object&gt;&lt;object type=&quot;3&quot; unique_id=&quot;10021&quot;&gt;&lt;property id=&quot;20148&quot; value=&quot;5&quot;/&gt;&lt;property id=&quot;20300&quot; value=&quot;Slide 18&quot;/&gt;&lt;property id=&quot;20307&quot; value=&quot;260&quot;/&gt;&lt;/object&gt;&lt;object type=&quot;3&quot; unique_id=&quot;10022&quot;&gt;&lt;property id=&quot;20148&quot; value=&quot;5&quot;/&gt;&lt;property id=&quot;20300&quot; value=&quot;Slide 19&quot;/&gt;&lt;property id=&quot;20307&quot; value=&quot;294&quot;/&gt;&lt;/object&gt;&lt;object type=&quot;3&quot; unique_id=&quot;10023&quot;&gt;&lt;property id=&quot;20148&quot; value=&quot;5&quot;/&gt;&lt;property id=&quot;20300&quot; value=&quot;Slide 20&quot;/&gt;&lt;property id=&quot;20307&quot; value=&quot;261&quot;/&gt;&lt;/object&gt;&lt;object type=&quot;3&quot; unique_id=&quot;10024&quot;&gt;&lt;property id=&quot;20148&quot; value=&quot;5&quot;/&gt;&lt;property id=&quot;20300&quot; value=&quot;Slide 21&quot;/&gt;&lt;property id=&quot;20307&quot; value=&quot;262&quot;/&gt;&lt;/object&gt;&lt;object type=&quot;3&quot; unique_id=&quot;10025&quot;&gt;&lt;property id=&quot;20148&quot; value=&quot;5&quot;/&gt;&lt;property id=&quot;20300&quot; value=&quot;Slide 22&quot;/&gt;&lt;property id=&quot;20307&quot; value=&quot;279&quot;/&gt;&lt;/object&gt;&lt;object type=&quot;3&quot; unique_id=&quot;10026&quot;&gt;&lt;property id=&quot;20148&quot; value=&quot;5&quot;/&gt;&lt;property id=&quot;20300&quot; value=&quot;Slide 23&quot;/&gt;&lt;property id=&quot;20307&quot; value=&quot;291&quot;/&gt;&lt;/object&gt;&lt;object type=&quot;3&quot; unique_id=&quot;10027&quot;&gt;&lt;property id=&quot;20148&quot; value=&quot;5&quot;/&gt;&lt;property id=&quot;20300&quot; value=&quot;Slide 24&quot;/&gt;&lt;property id=&quot;20307&quot; value=&quot;264&quot;/&gt;&lt;/object&gt;&lt;object type=&quot;3&quot; unique_id=&quot;10028&quot;&gt;&lt;property id=&quot;20148&quot; value=&quot;5&quot;/&gt;&lt;property id=&quot;20300&quot; value=&quot;Slide 25&quot;/&gt;&lt;property id=&quot;20307&quot; value=&quot;265&quot;/&gt;&lt;/object&gt;&lt;object type=&quot;3&quot; unique_id=&quot;10029&quot;&gt;&lt;property id=&quot;20148&quot; value=&quot;5&quot;/&gt;&lt;property id=&quot;20300&quot; value=&quot;Slide 26&quot;/&gt;&lt;property id=&quot;20307&quot; value=&quot;266&quot;/&gt;&lt;/object&gt;&lt;object type=&quot;3&quot; unique_id=&quot;10030&quot;&gt;&lt;property id=&quot;20148&quot; value=&quot;5&quot;/&gt;&lt;property id=&quot;20300&quot; value=&quot;Slide 27&quot;/&gt;&lt;property id=&quot;20307&quot; value=&quot;267&quot;/&gt;&lt;/object&gt;&lt;object type=&quot;3&quot; unique_id=&quot;10031&quot;&gt;&lt;property id=&quot;20148&quot; value=&quot;5&quot;/&gt;&lt;property id=&quot;20300&quot; value=&quot;Slide 28&quot;/&gt;&lt;property id=&quot;20307&quot; value=&quot;268&quot;/&gt;&lt;/object&gt;&lt;object type=&quot;3&quot; unique_id=&quot;10032&quot;&gt;&lt;property id=&quot;20148&quot; value=&quot;5&quot;/&gt;&lt;property id=&quot;20300&quot; value=&quot;Slide 29&quot;/&gt;&lt;property id=&quot;20307&quot; value=&quot;269&quot;/&gt;&lt;/object&gt;&lt;object type=&quot;3&quot; unique_id=&quot;10033&quot;&gt;&lt;property id=&quot;20148&quot; value=&quot;5&quot;/&gt;&lt;property id=&quot;20300&quot; value=&quot;Slide 30&quot;/&gt;&lt;property id=&quot;20307&quot; value=&quot;270&quot;/&gt;&lt;/object&gt;&lt;object type=&quot;3&quot; unique_id=&quot;10034&quot;&gt;&lt;property id=&quot;20148&quot; value=&quot;5&quot;/&gt;&lt;property id=&quot;20300&quot; value=&quot;Slide 31&quot;/&gt;&lt;property id=&quot;20307&quot; value=&quot;280&quot;/&gt;&lt;/object&gt;&lt;object type=&quot;3&quot; unique_id=&quot;10035&quot;&gt;&lt;property id=&quot;20148&quot; value=&quot;5&quot;/&gt;&lt;property id=&quot;20300&quot; value=&quot;Slide 32&quot;/&gt;&lt;property id=&quot;20307&quot; value=&quot;272&quot;/&gt;&lt;/object&gt;&lt;object type=&quot;3&quot; unique_id=&quot;10036&quot;&gt;&lt;property id=&quot;20148&quot; value=&quot;5&quot;/&gt;&lt;property id=&quot;20300&quot; value=&quot;Slide 33&quot;/&gt;&lt;property id=&quot;20307&quot; value=&quot;273&quot;/&gt;&lt;/object&gt;&lt;object type=&quot;3&quot; unique_id=&quot;10037&quot;&gt;&lt;property id=&quot;20148&quot; value=&quot;5&quot;/&gt;&lt;property id=&quot;20300&quot; value=&quot;Slide 34&quot;/&gt;&lt;property id=&quot;20307&quot; value=&quot;274&quot;/&gt;&lt;/object&gt;&lt;object type=&quot;3&quot; unique_id=&quot;10038&quot;&gt;&lt;property id=&quot;20148&quot; value=&quot;5&quot;/&gt;&lt;property id=&quot;20300&quot; value=&quot;Slide 35&quot;/&gt;&lt;property id=&quot;20307&quot; value=&quot;276&quot;/&gt;&lt;/object&gt;&lt;object type=&quot;3&quot; unique_id=&quot;10039&quot;&gt;&lt;property id=&quot;20148&quot; value=&quot;5&quot;/&gt;&lt;property id=&quot;20300&quot; value=&quot;Slide 36&quot;/&gt;&lt;property id=&quot;20307&quot; value=&quot;277&quot;/&gt;&lt;/object&gt;&lt;object type=&quot;3&quot; unique_id=&quot;10040&quot;&gt;&lt;property id=&quot;20148&quot; value=&quot;5&quot;/&gt;&lt;property id=&quot;20300&quot; value=&quot;Slide 37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797</Words>
  <Application>Microsoft Office PowerPoint</Application>
  <PresentationFormat>On-screen Show (4:3)</PresentationFormat>
  <Paragraphs>73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.VnAristote</vt:lpstr>
      <vt:lpstr>Arial</vt:lpstr>
      <vt:lpstr>Times New Roman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0168 9327 844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 Duc Giang</dc:creator>
  <cp:lastModifiedBy>MyPC</cp:lastModifiedBy>
  <cp:revision>16</cp:revision>
  <dcterms:created xsi:type="dcterms:W3CDTF">2011-02-24T01:36:59Z</dcterms:created>
  <dcterms:modified xsi:type="dcterms:W3CDTF">2021-01-20T04:23:49Z</dcterms:modified>
</cp:coreProperties>
</file>